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778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77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'01'!$G$18:$G$22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'01'!$H$18:$H$22</c:f>
              <c:numCache>
                <c:formatCode>0.00%</c:formatCode>
                <c:ptCount val="5"/>
                <c:pt idx="0">
                  <c:v>0.88802896208655135</c:v>
                </c:pt>
                <c:pt idx="1">
                  <c:v>0.85</c:v>
                </c:pt>
                <c:pt idx="2">
                  <c:v>0.84876325088339222</c:v>
                </c:pt>
                <c:pt idx="3">
                  <c:v>0.87619047619047619</c:v>
                </c:pt>
                <c:pt idx="4">
                  <c:v>0.88786764705882348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A-401C-87B3-0A98D37369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8325519"/>
        <c:axId val="1918324687"/>
        <c:axId val="0"/>
      </c:bar3DChart>
      <c:catAx>
        <c:axId val="1918325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8324687"/>
        <c:crosses val="autoZero"/>
        <c:auto val="1"/>
        <c:lblAlgn val="ctr"/>
        <c:lblOffset val="100"/>
        <c:noMultiLvlLbl val="0"/>
      </c:catAx>
      <c:valAx>
        <c:axId val="191832468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1832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'01'!$G$18:$G$22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'01'!$H$18:$H$22</c:f>
              <c:numCache>
                <c:formatCode>0.00%</c:formatCode>
                <c:ptCount val="5"/>
                <c:pt idx="0">
                  <c:v>0.74979580724203643</c:v>
                </c:pt>
                <c:pt idx="1">
                  <c:v>0.54270923209663502</c:v>
                </c:pt>
                <c:pt idx="2">
                  <c:v>0.56704438149197356</c:v>
                </c:pt>
                <c:pt idx="3">
                  <c:v>0.76348547717842319</c:v>
                </c:pt>
                <c:pt idx="4">
                  <c:v>0.62754439151147678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C-4B00-8BEE-DD886D42F0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8325519"/>
        <c:axId val="1918324687"/>
        <c:axId val="0"/>
      </c:bar3DChart>
      <c:catAx>
        <c:axId val="1918325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8324687"/>
        <c:crosses val="autoZero"/>
        <c:auto val="1"/>
        <c:lblAlgn val="ctr"/>
        <c:lblOffset val="100"/>
        <c:noMultiLvlLbl val="0"/>
      </c:catAx>
      <c:valAx>
        <c:axId val="191832468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1832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Diciembre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65.01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87.02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Diciembre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92BA48D-8715-49DF-853A-2FD63D0BD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36929"/>
              </p:ext>
            </p:extLst>
          </p:nvPr>
        </p:nvGraphicFramePr>
        <p:xfrm>
          <a:off x="5505299" y="1296140"/>
          <a:ext cx="6088938" cy="463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2BA48D-8715-49DF-853A-2FD63D0BD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280684"/>
              </p:ext>
            </p:extLst>
          </p:nvPr>
        </p:nvGraphicFramePr>
        <p:xfrm>
          <a:off x="5545197" y="1305017"/>
          <a:ext cx="5995773" cy="462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186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5526F28D-3587-473F-B65F-DB017022BDA7}"/>
</file>

<file path=customXml/itemProps2.xml><?xml version="1.0" encoding="utf-8"?>
<ds:datastoreItem xmlns:ds="http://schemas.openxmlformats.org/officeDocument/2006/customXml" ds:itemID="{133344B9-ADD3-42FD-BB15-E10835A06F61}"/>
</file>

<file path=customXml/itemProps3.xml><?xml version="1.0" encoding="utf-8"?>
<ds:datastoreItem xmlns:ds="http://schemas.openxmlformats.org/officeDocument/2006/customXml" ds:itemID="{69B8E32C-16C4-4E6B-BFA6-6087A2D741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DICIEMBRE 2023</dc:title>
  <dc:creator>William Camilo  Baracaldo Godoy</dc:creator>
  <cp:lastModifiedBy>Juan David Dominguez Arrieta</cp:lastModifiedBy>
  <cp:revision>163</cp:revision>
  <dcterms:created xsi:type="dcterms:W3CDTF">2023-05-08T00:34:42Z</dcterms:created>
  <dcterms:modified xsi:type="dcterms:W3CDTF">2024-03-04T19:33:54Z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